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BEE7E6-D94B-4A18-B843-AD4D6FC87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794F1C-F4E7-41EB-8069-5A06C5B1C0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F6641-DA76-46E9-AA6A-D5F5DE2B7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C898AD-F5CC-4B73-8840-8B29E0A2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B8B79B-C727-4259-8DAD-B589B7FD7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73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0ACDA-1B42-4DD9-BF96-6212E7271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C1C775-2B46-4691-B24E-5EC4D176C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0D988-839F-433A-B128-1C8A6B3F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FD3DC-F351-4225-AFB5-6237F16DE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F5AF4-D9A5-4A04-BB7B-95AD8BD5B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93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7A9225-D907-4627-BF5C-99AF04A272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BBAD46C-9DDF-4848-873E-C50E04517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D694E4-6A8C-455C-9559-6E726314A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AEBCC7-9B5B-40A5-9871-7DB2B9852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AC8ACF-57C8-4D13-85D1-879CFE8BF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723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A3434-E4B1-4E9A-B1D8-C2AE4641A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D8F2BD-A7E8-47F7-9A29-D16F33E2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83AA1-8055-47FE-A147-F75CA9C28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725D62-0210-4769-830F-107350706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76057F-8495-4582-9675-0C4C437F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6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661E7-911C-42E4-92DF-8F882C3A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9BBE3A5-531B-4D76-85A5-AAB7A516F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D99D8-D2CE-495E-A205-811001B51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1430D3-7448-49C6-811C-721FBFF0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B21C0-2468-4400-825F-34E353E1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6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816A8-E9FB-4987-BF51-5F38EF67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44155-0E1D-45C3-A892-D472701F49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97A592F-7D22-4DBA-A17B-F1790A460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9D133B-1A09-46DC-AE73-9F7560BD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C02BBA-BAC4-470E-8730-E5CE915C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DA9DB2-99C6-4BCC-AD05-DBA2F479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265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2E878-A021-4651-8B3B-401949E6D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F203AB-4551-42A8-9BBF-1EA53392E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434F22A-8D3B-4093-97AF-F0DDFB24F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FB8239-48A0-46C6-9683-6FC734FE8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D35FE5-2C2B-4FA1-BB9E-E26AF4ACF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6EC9A28-E99C-4F3A-A192-0F5394C73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D5A24D-3C3C-45FA-B244-44F08F03E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9AAC0B2-CA3D-486E-A739-675746F7C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197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CA422-F456-46D8-B600-52BFCBBA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DC3B1FA-69DF-43BA-B9C4-5BB220B1F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CE6678-F19D-4825-9518-18408C06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87DFD2-E1C1-4862-B7B0-814A9E42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833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861C9D-FF09-4937-82DA-E00CC184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55F389-F851-4C8B-86A3-7C176B037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BC3D2C-D5E5-4B6C-A198-EB9A9D321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411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766A1A-72B1-4257-9ADF-A3A5EF576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5F1233-B408-454D-9FA1-0E78B93A0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768636-CA43-43B5-BC16-48594D89C5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A2C8DA-A7C1-4930-AC5C-A894EC12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E4CBF5-A5D4-4517-AE6B-7B091910B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3B98A1-67EF-4681-8C4B-2342B1E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704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7A5FC-DF88-4CE3-8CA1-72F12CBB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602AB44-01FD-49F7-873C-632ADB408D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ED5A8BD-725C-488D-973F-398B931BF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91BFA43-49EE-4AE3-B40C-70822B41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21A647-6627-4EF1-A70F-4D20E8615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59235F-CCB6-449E-99D9-5039445D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12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C8A2A84-C4D3-41C4-956A-86F2C9A9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C94CA-5CD8-40F2-AB29-811BDF3F8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FF5360-5B8B-4ED9-A985-7D55B42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92A74-C690-4AD4-811D-DE5919026092}" type="datetimeFigureOut">
              <a:rPr lang="zh-CN" altLang="en-US" smtClean="0"/>
              <a:t>2021-11-07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CD47A9-72AF-4550-A8A1-9DC0DD3D1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838BE1-D4CA-419B-A209-A8EE98111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F391B-F0B8-4568-9DF1-2AF15B4D66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725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DE09D-632F-4AF0-8A97-DBCFE3BF6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2021-11-07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DC2BCC-6615-4C60-ACB3-0B6E49CEA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70" y="3509963"/>
            <a:ext cx="5036443" cy="21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74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45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0069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71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91FBB26-7152-4A7E-B3AE-8C0862F5F48C}"/>
              </a:ext>
            </a:extLst>
          </p:cNvPr>
          <p:cNvSpPr txBox="1"/>
          <p:nvPr/>
        </p:nvSpPr>
        <p:spPr>
          <a:xfrm>
            <a:off x="461913" y="348792"/>
            <a:ext cx="10784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昨天上午带雨宝还有金刚一块去了世贸的糯米喵星人玩，中午大宝过去后跟金刚妈妈一块吃的烤鱼。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昨天下午一块去了曲水亭，金刚妈妈给两个孩子买了两组折花的玩具。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今天原本打算去植物园露营 结果早晨的时候开始下雪，五点钟的时候大宝喊我帮着盖下电动车时还在下雨，大概六七点钟时开始下雪了。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今天上午大宝带雨宝下去玩了会就上来了，我又带雨宝下去接着玩，遇到淘淘就不想回来了，最后冻得手脚都疼了。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下午四点钟左右跟金刚一块去买菜 然后又跟着去金刚家里玩了，大宝带着去的，我拎着菜回家了。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回来后帮着一块在楼下除雪，今天除雪的人比较多 ，刚下去看了下发现已经开始上冻了。</a:t>
            </a:r>
          </a:p>
        </p:txBody>
      </p:sp>
    </p:spTree>
    <p:extLst>
      <p:ext uri="{BB962C8B-B14F-4D97-AF65-F5344CB8AC3E}">
        <p14:creationId xmlns:p14="http://schemas.microsoft.com/office/powerpoint/2010/main" val="301174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6A2716-927F-40DA-9A70-0B20BA139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E2FACB-A109-4E12-B417-78855BC15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4" y="0"/>
            <a:ext cx="318291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5B829E-D87D-4021-8B4E-4B7C3CC34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8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67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A935F6-C5BD-4AB3-A0A5-0048F3221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6825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DAE5B4-F071-490A-B6CB-A5F4C8B5F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6" y="0"/>
            <a:ext cx="318291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F2CAFF0-67A7-4595-AC45-E0BAA095F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53" y="0"/>
            <a:ext cx="3168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6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0AA2D0-0FF1-44EB-84A4-86F5BE0DD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453571-98F4-43C5-B465-C3A53663A5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86" y="-30637"/>
            <a:ext cx="318291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9153BAC-C605-44C1-A7A6-92D2271B7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4" y="-30637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82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239233-A953-4DAF-82F2-8FA344254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167DA-AC65-4D7D-BCC4-7D678D9E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4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69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b46cb6228054c8e3820a1dd6a101c1">
            <a:hlinkClick r:id="" action="ppaction://media"/>
            <a:extLst>
              <a:ext uri="{FF2B5EF4-FFF2-40B4-BE49-F238E27FC236}">
                <a16:creationId xmlns:a16="http://schemas.microsoft.com/office/drawing/2014/main" id="{00C574B4-48BD-4AE4-A408-B617CE95F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205113" cy="686809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32BA5F-8E37-4232-953F-F0D2A68B65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13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4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59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3291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192</Words>
  <Application>Microsoft Office PowerPoint</Application>
  <PresentationFormat>宽屏</PresentationFormat>
  <Paragraphs>7</Paragraphs>
  <Slides>12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2021-11-07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2021-11-07</dc:title>
  <dc:creator>wei liu</dc:creator>
  <cp:lastModifiedBy>wei liu</cp:lastModifiedBy>
  <cp:revision>3</cp:revision>
  <dcterms:created xsi:type="dcterms:W3CDTF">2021-11-07T11:41:22Z</dcterms:created>
  <dcterms:modified xsi:type="dcterms:W3CDTF">2021-11-07T11:57:07Z</dcterms:modified>
</cp:coreProperties>
</file>